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2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+</a:t>
            </a:r>
            <a:endParaRPr lang="fr-FR" dirty="0">
              <a:latin typeface="Lucida Console" panose="020B060904050402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smtClean="0">
                  <a:latin typeface="Lucida Console" panose="020B0609040504020204" pitchFamily="49" charset="0"/>
                </a:rPr>
                <a:t>+</a:t>
              </a:r>
              <a:endParaRPr lang="fr-FR" dirty="0">
                <a:latin typeface="Lucida Console" panose="020B0609040504020204" pitchFamily="49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1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4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1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165</Words>
  <Application>Microsoft Office PowerPoint</Application>
  <PresentationFormat>Grand écran</PresentationFormat>
  <Paragraphs>42</Paragraphs>
  <Slides>23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42</cp:revision>
  <dcterms:created xsi:type="dcterms:W3CDTF">2022-10-13T08:44:19Z</dcterms:created>
  <dcterms:modified xsi:type="dcterms:W3CDTF">2022-11-22T09:28:36Z</dcterms:modified>
</cp:coreProperties>
</file>